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920" y="-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AFD90FD-1C53-405D-8A0A-977FF4305839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86904A6-03F5-41D5-AC38-6548B6CB8A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D90FD-1C53-405D-8A0A-977FF4305839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904A6-03F5-41D5-AC38-6548B6CB8A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D90FD-1C53-405D-8A0A-977FF4305839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904A6-03F5-41D5-AC38-6548B6CB8A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AFD90FD-1C53-405D-8A0A-977FF4305839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904A6-03F5-41D5-AC38-6548B6CB8A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AFD90FD-1C53-405D-8A0A-977FF4305839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86904A6-03F5-41D5-AC38-6548B6CB8A5A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AFD90FD-1C53-405D-8A0A-977FF4305839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86904A6-03F5-41D5-AC38-6548B6CB8A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AFD90FD-1C53-405D-8A0A-977FF4305839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86904A6-03F5-41D5-AC38-6548B6CB8A5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D90FD-1C53-405D-8A0A-977FF4305839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904A6-03F5-41D5-AC38-6548B6CB8A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AFD90FD-1C53-405D-8A0A-977FF4305839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86904A6-03F5-41D5-AC38-6548B6CB8A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AFD90FD-1C53-405D-8A0A-977FF4305839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86904A6-03F5-41D5-AC38-6548B6CB8A5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AFD90FD-1C53-405D-8A0A-977FF4305839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86904A6-03F5-41D5-AC38-6548B6CB8A5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AFD90FD-1C53-405D-8A0A-977FF4305839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86904A6-03F5-41D5-AC38-6548B6CB8A5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781733">
            <a:off x="2594655" y="3476781"/>
            <a:ext cx="3116490" cy="1051721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Algerian" pitchFamily="82" charset="0"/>
              </a:rPr>
              <a:t>Health</a:t>
            </a:r>
            <a:endParaRPr lang="en-US" sz="4800" dirty="0">
              <a:latin typeface="Algerian" pitchFamily="82" charset="0"/>
            </a:endParaRPr>
          </a:p>
        </p:txBody>
      </p:sp>
      <p:pic>
        <p:nvPicPr>
          <p:cNvPr id="1026" name="Picture 2" descr="C:\Users\75738\AppData\Local\Microsoft\Windows\Temporary Internet Files\Content.IE5\BG6ZN4G3\MC900431627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2438400"/>
            <a:ext cx="2438400" cy="2438400"/>
          </a:xfrm>
          <a:prstGeom prst="rect">
            <a:avLst/>
          </a:prstGeom>
          <a:noFill/>
        </p:spPr>
      </p:pic>
      <p:pic>
        <p:nvPicPr>
          <p:cNvPr id="1029" name="Picture 5" descr="C:\Users\75738\AppData\Local\Microsoft\Windows\Temporary Internet Files\Content.IE5\62H5VO1R\MP90043314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78510">
            <a:off x="149961" y="4370712"/>
            <a:ext cx="2544003" cy="2178050"/>
          </a:xfrm>
          <a:prstGeom prst="rect">
            <a:avLst/>
          </a:prstGeom>
          <a:noFill/>
        </p:spPr>
      </p:pic>
      <p:pic>
        <p:nvPicPr>
          <p:cNvPr id="1030" name="Picture 6" descr="C:\Users\75738\AppData\Local\Microsoft\Windows\Temporary Internet Files\Content.IE5\SMY8CGR7\MC900440394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676029">
            <a:off x="3424216" y="5033984"/>
            <a:ext cx="1676400" cy="16764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 rot="340470">
            <a:off x="914400" y="2819400"/>
            <a:ext cx="15280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Joy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Picture 3" descr="AA049755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4256">
            <a:off x="6520082" y="402032"/>
            <a:ext cx="2221851" cy="162082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1025009">
            <a:off x="2330769" y="584518"/>
            <a:ext cx="41181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Happiness(: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Rectangle 5"/>
          <p:cNvSpPr/>
          <p:nvPr/>
        </p:nvSpPr>
        <p:spPr>
          <a:xfrm rot="1482962">
            <a:off x="4419600" y="4953000"/>
            <a:ext cx="40627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err="1" smtClean="0">
                <a:ln/>
                <a:solidFill>
                  <a:schemeClr val="accent3"/>
                </a:solidFill>
              </a:rPr>
              <a:t>Compasion</a:t>
            </a:r>
            <a:endParaRPr lang="en-US" sz="54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9897609">
            <a:off x="290535" y="27431"/>
            <a:ext cx="2426304" cy="27982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048000" y="2362200"/>
            <a:ext cx="23588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dirty="0" smtClean="0">
                <a:ln w="50800">
                  <a:solidFill>
                    <a:srgbClr val="000000"/>
                  </a:solidFill>
                </a:ln>
                <a:solidFill>
                  <a:schemeClr val="bg1">
                    <a:shade val="50000"/>
                  </a:schemeClr>
                </a:solidFill>
              </a:rPr>
              <a:t>Family</a:t>
            </a:r>
            <a:endParaRPr lang="en-US" sz="5400" b="1" dirty="0">
              <a:ln w="50800">
                <a:solidFill>
                  <a:srgbClr val="000000"/>
                </a:solidFill>
              </a:ln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15</TotalTime>
  <Words>7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Verve</vt:lpstr>
      <vt:lpstr>Health</vt:lpstr>
    </vt:vector>
  </TitlesOfParts>
  <Company>Woodward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</dc:title>
  <dc:creator>WA</dc:creator>
  <cp:lastModifiedBy>Laura</cp:lastModifiedBy>
  <cp:revision>2</cp:revision>
  <dcterms:created xsi:type="dcterms:W3CDTF">2011-11-18T18:44:50Z</dcterms:created>
  <dcterms:modified xsi:type="dcterms:W3CDTF">2011-11-30T01:06:40Z</dcterms:modified>
</cp:coreProperties>
</file>